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5" r:id="rId1"/>
  </p:sldMasterIdLst>
  <p:sldIdLst>
    <p:sldId id="270" r:id="rId2"/>
    <p:sldId id="275" r:id="rId3"/>
    <p:sldId id="278" r:id="rId4"/>
    <p:sldId id="279" r:id="rId5"/>
    <p:sldId id="280" r:id="rId6"/>
    <p:sldId id="281" r:id="rId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B79"/>
    <a:srgbClr val="3B42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Estilo Médio 4 - Ênfase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94467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E03D5F-C5D5-49CC-9299-B442514B9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CD670B2-BB0A-49F9-ABD6-E8437B67B5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631DAA50-90DE-46AF-A7DA-3A49A484E2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227B60D9-3D05-4401-87E6-C9AD5D403A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2135271E-B8FB-4604-8E6E-301B33CBDA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55A8561C-ED26-4E2F-9FDF-D005FE4116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1B7BD-36A0-450A-97D9-9C6D84717EA0}" type="datetimeFigureOut">
              <a:rPr lang="pt-BR" smtClean="0"/>
              <a:t>24/04/2024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D4636FB8-BF00-4A59-A636-86BE781ACB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ABA0282A-7683-4621-A393-98ABD847D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F338E-2AFE-40CE-9F9B-ADE10B4A5EF2}" type="slidenum">
              <a:rPr lang="pt-BR" smtClean="0"/>
              <a:t>‹nº›</a:t>
            </a:fld>
            <a:endParaRPr lang="pt-BR"/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341AF60C-A986-4627-AD9D-96624630EA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67" y="0"/>
            <a:ext cx="12187065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8073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E03D5F-C5D5-49CC-9299-B442514B9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CD670B2-BB0A-49F9-ABD6-E8437B67B5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631DAA50-90DE-46AF-A7DA-3A49A484E2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227B60D9-3D05-4401-87E6-C9AD5D403A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2135271E-B8FB-4604-8E6E-301B33CBDA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55A8561C-ED26-4E2F-9FDF-D005FE4116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1B7BD-36A0-450A-97D9-9C6D84717EA0}" type="datetimeFigureOut">
              <a:rPr lang="pt-BR" smtClean="0"/>
              <a:t>24/04/2024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D4636FB8-BF00-4A59-A636-86BE781ACB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ABA0282A-7683-4621-A393-98ABD847D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F338E-2AFE-40CE-9F9B-ADE10B4A5EF2}" type="slidenum">
              <a:rPr lang="pt-BR" smtClean="0"/>
              <a:t>‹nº›</a:t>
            </a:fld>
            <a:endParaRPr lang="pt-BR"/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341AF60C-A986-4627-AD9D-96624630EA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67" y="0"/>
            <a:ext cx="12187064" cy="685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5972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E03D5F-C5D5-49CC-9299-B442514B9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CD670B2-BB0A-49F9-ABD6-E8437B67B5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631DAA50-90DE-46AF-A7DA-3A49A484E2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227B60D9-3D05-4401-87E6-C9AD5D403A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2135271E-B8FB-4604-8E6E-301B33CBDA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55A8561C-ED26-4E2F-9FDF-D005FE4116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1B7BD-36A0-450A-97D9-9C6D84717EA0}" type="datetimeFigureOut">
              <a:rPr lang="pt-BR" smtClean="0"/>
              <a:t>24/04/2024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D4636FB8-BF00-4A59-A636-86BE781ACB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ABA0282A-7683-4621-A393-98ABD847D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F338E-2AFE-40CE-9F9B-ADE10B4A5EF2}" type="slidenum">
              <a:rPr lang="pt-BR" smtClean="0"/>
              <a:t>‹nº›</a:t>
            </a:fld>
            <a:endParaRPr lang="pt-BR"/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341AF60C-A986-4627-AD9D-96624630EA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42" y="1054"/>
            <a:ext cx="12183314" cy="6855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6528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E03D5F-C5D5-49CC-9299-B442514B9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CD670B2-BB0A-49F9-ABD6-E8437B67B5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631DAA50-90DE-46AF-A7DA-3A49A484E2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227B60D9-3D05-4401-87E6-C9AD5D403A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2135271E-B8FB-4604-8E6E-301B33CBDA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55A8561C-ED26-4E2F-9FDF-D005FE4116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1B7BD-36A0-450A-97D9-9C6D84717EA0}" type="datetimeFigureOut">
              <a:rPr lang="pt-BR" smtClean="0"/>
              <a:t>24/04/2024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D4636FB8-BF00-4A59-A636-86BE781ACB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ABA0282A-7683-4621-A393-98ABD847D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F338E-2AFE-40CE-9F9B-ADE10B4A5EF2}" type="slidenum">
              <a:rPr lang="pt-BR" smtClean="0"/>
              <a:t>‹nº›</a:t>
            </a:fld>
            <a:endParaRPr lang="pt-BR"/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341AF60C-A986-4627-AD9D-96624630EA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41" y="1054"/>
            <a:ext cx="12183316" cy="6855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9107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E03D5F-C5D5-49CC-9299-B442514B9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CD670B2-BB0A-49F9-ABD6-E8437B67B5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631DAA50-90DE-46AF-A7DA-3A49A484E2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227B60D9-3D05-4401-87E6-C9AD5D403A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2135271E-B8FB-4604-8E6E-301B33CBDA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55A8561C-ED26-4E2F-9FDF-D005FE4116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1B7BD-36A0-450A-97D9-9C6D84717EA0}" type="datetimeFigureOut">
              <a:rPr lang="pt-BR" smtClean="0"/>
              <a:t>24/04/2024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D4636FB8-BF00-4A59-A636-86BE781ACB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ABA0282A-7683-4621-A393-98ABD847D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F338E-2AFE-40CE-9F9B-ADE10B4A5EF2}" type="slidenum">
              <a:rPr lang="pt-BR" smtClean="0"/>
              <a:t>‹nº›</a:t>
            </a:fld>
            <a:endParaRPr lang="pt-BR"/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341AF60C-A986-4627-AD9D-96624630EA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42" y="1054"/>
            <a:ext cx="12183314" cy="6855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3733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E03D5F-C5D5-49CC-9299-B442514B9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CD670B2-BB0A-49F9-ABD6-E8437B67B5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631DAA50-90DE-46AF-A7DA-3A49A484E2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227B60D9-3D05-4401-87E6-C9AD5D403A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2135271E-B8FB-4604-8E6E-301B33CBDA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55A8561C-ED26-4E2F-9FDF-D005FE4116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1B7BD-36A0-450A-97D9-9C6D84717EA0}" type="datetimeFigureOut">
              <a:rPr lang="pt-BR" smtClean="0"/>
              <a:t>24/04/2024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D4636FB8-BF00-4A59-A636-86BE781ACB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ABA0282A-7683-4621-A393-98ABD847D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F338E-2AFE-40CE-9F9B-ADE10B4A5EF2}" type="slidenum">
              <a:rPr lang="pt-BR" smtClean="0"/>
              <a:t>‹nº›</a:t>
            </a:fld>
            <a:endParaRPr lang="pt-BR"/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341AF60C-A986-4627-AD9D-96624630EA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67" y="0"/>
            <a:ext cx="12187065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3699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E03D5F-C5D5-49CC-9299-B442514B9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CD670B2-BB0A-49F9-ABD6-E8437B67B5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631DAA50-90DE-46AF-A7DA-3A49A484E2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227B60D9-3D05-4401-87E6-C9AD5D403A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2135271E-B8FB-4604-8E6E-301B33CBDA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55A8561C-ED26-4E2F-9FDF-D005FE4116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1B7BD-36A0-450A-97D9-9C6D84717EA0}" type="datetimeFigureOut">
              <a:rPr lang="pt-BR" smtClean="0"/>
              <a:t>24/04/2024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D4636FB8-BF00-4A59-A636-86BE781ACB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ABA0282A-7683-4621-A393-98ABD847D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F338E-2AFE-40CE-9F9B-ADE10B4A5EF2}" type="slidenum">
              <a:rPr lang="pt-BR" smtClean="0"/>
              <a:t>‹nº›</a:t>
            </a:fld>
            <a:endParaRPr lang="pt-BR"/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341AF60C-A986-4627-AD9D-96624630EA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67" y="0"/>
            <a:ext cx="12187064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532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E03D5F-C5D5-49CC-9299-B442514B9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CD670B2-BB0A-49F9-ABD6-E8437B67B5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631DAA50-90DE-46AF-A7DA-3A49A484E2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227B60D9-3D05-4401-87E6-C9AD5D403A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2135271E-B8FB-4604-8E6E-301B33CBDA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55A8561C-ED26-4E2F-9FDF-D005FE4116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1B7BD-36A0-450A-97D9-9C6D84717EA0}" type="datetimeFigureOut">
              <a:rPr lang="pt-BR" smtClean="0"/>
              <a:t>24/04/2024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D4636FB8-BF00-4A59-A636-86BE781ACB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ABA0282A-7683-4621-A393-98ABD847D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F338E-2AFE-40CE-9F9B-ADE10B4A5EF2}" type="slidenum">
              <a:rPr lang="pt-BR" smtClean="0"/>
              <a:t>‹nº›</a:t>
            </a:fld>
            <a:endParaRPr lang="pt-BR"/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341AF60C-A986-4627-AD9D-96624630EA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67" y="0"/>
            <a:ext cx="12187064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898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E03D5F-C5D5-49CC-9299-B442514B9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CD670B2-BB0A-49F9-ABD6-E8437B67B5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631DAA50-90DE-46AF-A7DA-3A49A484E2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227B60D9-3D05-4401-87E6-C9AD5D403A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2135271E-B8FB-4604-8E6E-301B33CBDA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55A8561C-ED26-4E2F-9FDF-D005FE4116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1B7BD-36A0-450A-97D9-9C6D84717EA0}" type="datetimeFigureOut">
              <a:rPr lang="pt-BR" smtClean="0"/>
              <a:t>24/04/2024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D4636FB8-BF00-4A59-A636-86BE781ACB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ABA0282A-7683-4621-A393-98ABD847D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F338E-2AFE-40CE-9F9B-ADE10B4A5EF2}" type="slidenum">
              <a:rPr lang="pt-BR" smtClean="0"/>
              <a:t>‹nº›</a:t>
            </a:fld>
            <a:endParaRPr lang="pt-BR"/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341AF60C-A986-4627-AD9D-96624630EA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67" y="0"/>
            <a:ext cx="12187064" cy="685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191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E03D5F-C5D5-49CC-9299-B442514B9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CD670B2-BB0A-49F9-ABD6-E8437B67B5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631DAA50-90DE-46AF-A7DA-3A49A484E2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227B60D9-3D05-4401-87E6-C9AD5D403A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2135271E-B8FB-4604-8E6E-301B33CBDA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55A8561C-ED26-4E2F-9FDF-D005FE4116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1B7BD-36A0-450A-97D9-9C6D84717EA0}" type="datetimeFigureOut">
              <a:rPr lang="pt-BR" smtClean="0"/>
              <a:t>24/04/2024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D4636FB8-BF00-4A59-A636-86BE781ACB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ABA0282A-7683-4621-A393-98ABD847D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F338E-2AFE-40CE-9F9B-ADE10B4A5EF2}" type="slidenum">
              <a:rPr lang="pt-BR" smtClean="0"/>
              <a:t>‹nº›</a:t>
            </a:fld>
            <a:endParaRPr lang="pt-BR"/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341AF60C-A986-4627-AD9D-96624630EA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67" y="0"/>
            <a:ext cx="12187064" cy="685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328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E03D5F-C5D5-49CC-9299-B442514B9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CD670B2-BB0A-49F9-ABD6-E8437B67B5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631DAA50-90DE-46AF-A7DA-3A49A484E2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227B60D9-3D05-4401-87E6-C9AD5D403A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2135271E-B8FB-4604-8E6E-301B33CBDA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55A8561C-ED26-4E2F-9FDF-D005FE4116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1B7BD-36A0-450A-97D9-9C6D84717EA0}" type="datetimeFigureOut">
              <a:rPr lang="pt-BR" smtClean="0"/>
              <a:t>24/04/2024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D4636FB8-BF00-4A59-A636-86BE781ACB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ABA0282A-7683-4621-A393-98ABD847D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F338E-2AFE-40CE-9F9B-ADE10B4A5EF2}" type="slidenum">
              <a:rPr lang="pt-BR" smtClean="0"/>
              <a:t>‹nº›</a:t>
            </a:fld>
            <a:endParaRPr lang="pt-BR"/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341AF60C-A986-4627-AD9D-96624630EA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67" y="0"/>
            <a:ext cx="12187064" cy="685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8806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E03D5F-C5D5-49CC-9299-B442514B9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CD670B2-BB0A-49F9-ABD6-E8437B67B5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631DAA50-90DE-46AF-A7DA-3A49A484E2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227B60D9-3D05-4401-87E6-C9AD5D403A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2135271E-B8FB-4604-8E6E-301B33CBDA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55A8561C-ED26-4E2F-9FDF-D005FE4116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1B7BD-36A0-450A-97D9-9C6D84717EA0}" type="datetimeFigureOut">
              <a:rPr lang="pt-BR" smtClean="0"/>
              <a:t>24/04/2024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D4636FB8-BF00-4A59-A636-86BE781ACB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ABA0282A-7683-4621-A393-98ABD847D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F338E-2AFE-40CE-9F9B-ADE10B4A5EF2}" type="slidenum">
              <a:rPr lang="pt-BR" smtClean="0"/>
              <a:t>‹nº›</a:t>
            </a:fld>
            <a:endParaRPr lang="pt-BR"/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341AF60C-A986-4627-AD9D-96624630EA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67" y="0"/>
            <a:ext cx="12187064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508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E03D5F-C5D5-49CC-9299-B442514B9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CD670B2-BB0A-49F9-ABD6-E8437B67B5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631DAA50-90DE-46AF-A7DA-3A49A484E2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227B60D9-3D05-4401-87E6-C9AD5D403A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2135271E-B8FB-4604-8E6E-301B33CBDA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55A8561C-ED26-4E2F-9FDF-D005FE4116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1B7BD-36A0-450A-97D9-9C6D84717EA0}" type="datetimeFigureOut">
              <a:rPr lang="pt-BR" smtClean="0"/>
              <a:t>24/04/2024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D4636FB8-BF00-4A59-A636-86BE781ACB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ABA0282A-7683-4621-A393-98ABD847D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F338E-2AFE-40CE-9F9B-ADE10B4A5EF2}" type="slidenum">
              <a:rPr lang="pt-BR" smtClean="0"/>
              <a:t>‹nº›</a:t>
            </a:fld>
            <a:endParaRPr lang="pt-BR"/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341AF60C-A986-4627-AD9D-96624630EA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67" y="0"/>
            <a:ext cx="12187064" cy="685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1839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E03D5F-C5D5-49CC-9299-B442514B9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CD670B2-BB0A-49F9-ABD6-E8437B67B5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631DAA50-90DE-46AF-A7DA-3A49A484E2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227B60D9-3D05-4401-87E6-C9AD5D403A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2135271E-B8FB-4604-8E6E-301B33CBDA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55A8561C-ED26-4E2F-9FDF-D005FE4116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1B7BD-36A0-450A-97D9-9C6D84717EA0}" type="datetimeFigureOut">
              <a:rPr lang="pt-BR" smtClean="0"/>
              <a:t>24/04/2024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D4636FB8-BF00-4A59-A636-86BE781ACB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ABA0282A-7683-4621-A393-98ABD847D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F338E-2AFE-40CE-9F9B-ADE10B4A5EF2}" type="slidenum">
              <a:rPr lang="pt-BR" smtClean="0"/>
              <a:t>‹nº›</a:t>
            </a:fld>
            <a:endParaRPr lang="pt-BR"/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341AF60C-A986-4627-AD9D-96624630EA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67" y="0"/>
            <a:ext cx="12187065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5068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E03D5F-C5D5-49CC-9299-B442514B9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CD670B2-BB0A-49F9-ABD6-E8437B67B5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631DAA50-90DE-46AF-A7DA-3A49A484E2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227B60D9-3D05-4401-87E6-C9AD5D403A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2135271E-B8FB-4604-8E6E-301B33CBDA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55A8561C-ED26-4E2F-9FDF-D005FE4116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1B7BD-36A0-450A-97D9-9C6D84717EA0}" type="datetimeFigureOut">
              <a:rPr lang="pt-BR" smtClean="0"/>
              <a:t>24/04/2024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D4636FB8-BF00-4A59-A636-86BE781ACB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ABA0282A-7683-4621-A393-98ABD847D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F338E-2AFE-40CE-9F9B-ADE10B4A5EF2}" type="slidenum">
              <a:rPr lang="pt-BR" smtClean="0"/>
              <a:t>‹nº›</a:t>
            </a:fld>
            <a:endParaRPr lang="pt-BR"/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341AF60C-A986-4627-AD9D-96624630EA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67" y="0"/>
            <a:ext cx="12187064" cy="685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3917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A865E70B-1B53-4034-AFBC-1DC51488A9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6A03EC8-2F7C-47CB-9D0A-81BF4E20EF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F449930-E346-4F19-8DCC-5957ED33A0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11B7BD-36A0-450A-97D9-9C6D84717EA0}" type="datetimeFigureOut">
              <a:rPr lang="pt-BR" smtClean="0"/>
              <a:t>24/04/2024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701217D-F921-47F0-8750-8FF878B1D1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63B13E4-C927-44CE-B2A9-ED8F88EB8B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FF338E-2AFE-40CE-9F9B-ADE10B4A5EF2}" type="slidenum">
              <a:rPr lang="pt-BR" smtClean="0"/>
              <a:t>‹nº›</a:t>
            </a:fld>
            <a:endParaRPr lang="pt-BR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12D42C50-D17A-4084-A890-BA43E74CA81C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67" y="0"/>
            <a:ext cx="12187064" cy="685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116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  <p:sldLayoutId id="2147483668" r:id="rId13"/>
    <p:sldLayoutId id="2147483669" r:id="rId14"/>
    <p:sldLayoutId id="2147483670" r:id="rId15"/>
    <p:sldLayoutId id="2147483671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nstagram.com/p/CxJYIWpPjie/?utm_source=ig_web_copy_link&amp;igsh=MzRlODBiNWFlZA==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ço Reservado para Título 1">
            <a:extLst>
              <a:ext uri="{FF2B5EF4-FFF2-40B4-BE49-F238E27FC236}">
                <a16:creationId xmlns:a16="http://schemas.microsoft.com/office/drawing/2014/main" id="{3ACF50A4-81B2-CD79-4BC6-BB49B7989367}"/>
              </a:ext>
            </a:extLst>
          </p:cNvPr>
          <p:cNvSpPr txBox="1">
            <a:spLocks/>
          </p:cNvSpPr>
          <p:nvPr/>
        </p:nvSpPr>
        <p:spPr>
          <a:xfrm>
            <a:off x="503713" y="973363"/>
            <a:ext cx="6992413" cy="4723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pt-BR"/>
            </a:defPPr>
            <a:lvl1pPr marR="0" lvl="0" indent="0" fontAlgn="auto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2B79"/>
                </a:solidFill>
                <a:effectLst/>
                <a:uLnTx/>
                <a:uFillTx/>
                <a:latin typeface="Eurostar Black Extended" panose="020B0900020202060204" pitchFamily="34" charset="0"/>
                <a:ea typeface="+mj-ea"/>
                <a:cs typeface="+mj-cs"/>
              </a:defRPr>
            </a:lvl1pPr>
          </a:lstStyle>
          <a:p>
            <a:r>
              <a:rPr lang="es-ES" dirty="0"/>
              <a:t>Evento/Curso PRESENCIAL con FGM</a:t>
            </a:r>
            <a:endParaRPr lang="pt-BR" dirty="0"/>
          </a:p>
        </p:txBody>
      </p:sp>
      <p:graphicFrame>
        <p:nvGraphicFramePr>
          <p:cNvPr id="15" name="Tabela 2">
            <a:extLst>
              <a:ext uri="{FF2B5EF4-FFF2-40B4-BE49-F238E27FC236}">
                <a16:creationId xmlns:a16="http://schemas.microsoft.com/office/drawing/2014/main" id="{516A1DFD-A744-783D-0D1E-B4963C99DC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5387693"/>
              </p:ext>
            </p:extLst>
          </p:nvPr>
        </p:nvGraphicFramePr>
        <p:xfrm>
          <a:off x="646327" y="1733129"/>
          <a:ext cx="11060157" cy="417068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6140367">
                  <a:extLst>
                    <a:ext uri="{9D8B030D-6E8A-4147-A177-3AD203B41FA5}">
                      <a16:colId xmlns:a16="http://schemas.microsoft.com/office/drawing/2014/main" val="223149810"/>
                    </a:ext>
                  </a:extLst>
                </a:gridCol>
                <a:gridCol w="4919790">
                  <a:extLst>
                    <a:ext uri="{9D8B030D-6E8A-4147-A177-3AD203B41FA5}">
                      <a16:colId xmlns:a16="http://schemas.microsoft.com/office/drawing/2014/main" val="77272949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0" dirty="0"/>
                        <a:t>Nombre </a:t>
                      </a:r>
                      <a:r>
                        <a:rPr lang="pt-BR" sz="1400" b="0" dirty="0" err="1"/>
                        <a:t>del</a:t>
                      </a:r>
                      <a:r>
                        <a:rPr lang="pt-BR" sz="1400" b="0" dirty="0"/>
                        <a:t> distribuidor: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b="1" dirty="0">
                          <a:solidFill>
                            <a:srgbClr val="002B79"/>
                          </a:solidFill>
                        </a:rPr>
                        <a:t>XXXXXXXXXXXXXX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34902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0" dirty="0" err="1"/>
                        <a:t>Nombre</a:t>
                      </a:r>
                      <a:r>
                        <a:rPr lang="pt-BR" sz="1400" b="0" dirty="0"/>
                        <a:t> </a:t>
                      </a:r>
                      <a:r>
                        <a:rPr lang="pt-BR" sz="1400" b="0" dirty="0" err="1"/>
                        <a:t>del</a:t>
                      </a:r>
                      <a:r>
                        <a:rPr lang="pt-BR" sz="1400" b="0" dirty="0"/>
                        <a:t> Evento/Curso: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b="1" dirty="0">
                          <a:solidFill>
                            <a:srgbClr val="002B79"/>
                          </a:solidFill>
                        </a:rPr>
                        <a:t>“Curso </a:t>
                      </a:r>
                      <a:r>
                        <a:rPr lang="pt-BR" sz="1400" b="1" dirty="0" err="1">
                          <a:solidFill>
                            <a:srgbClr val="002B79"/>
                          </a:solidFill>
                        </a:rPr>
                        <a:t>Ejemplo</a:t>
                      </a:r>
                      <a:r>
                        <a:rPr lang="pt-BR" sz="1400" b="1" dirty="0">
                          <a:solidFill>
                            <a:srgbClr val="002B79"/>
                          </a:solidFill>
                        </a:rPr>
                        <a:t> 1”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1585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0" dirty="0"/>
                        <a:t>Fecha </a:t>
                      </a:r>
                      <a:r>
                        <a:rPr lang="es-ES" sz="1400" b="0" dirty="0"/>
                        <a:t>(debe ser a partir del 15 de abril de 2024 solamente):</a:t>
                      </a:r>
                      <a:endParaRPr lang="pt-BR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b="1" dirty="0">
                          <a:solidFill>
                            <a:srgbClr val="002B79"/>
                          </a:solidFill>
                        </a:rPr>
                        <a:t>XX/XX/XXXX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1141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0" dirty="0" err="1"/>
                        <a:t>Ciudad</a:t>
                      </a:r>
                      <a:r>
                        <a:rPr lang="pt-BR" sz="1400" b="0" dirty="0"/>
                        <a:t> / País: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b="1" dirty="0">
                          <a:solidFill>
                            <a:srgbClr val="002B79"/>
                          </a:solidFill>
                        </a:rPr>
                        <a:t>Cali – </a:t>
                      </a:r>
                      <a:r>
                        <a:rPr lang="pt-BR" sz="1400" b="1" dirty="0" err="1">
                          <a:solidFill>
                            <a:srgbClr val="002B79"/>
                          </a:solidFill>
                        </a:rPr>
                        <a:t>Colombia</a:t>
                      </a:r>
                      <a:r>
                        <a:rPr lang="pt-BR" sz="1400" b="1" dirty="0">
                          <a:solidFill>
                            <a:srgbClr val="002B79"/>
                          </a:solidFill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10790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b="0" dirty="0"/>
                        <a:t>¿Cuántas personas participaron? (hay que evidenciar esto en las fotos siguientes)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b="1" dirty="0">
                          <a:solidFill>
                            <a:srgbClr val="002B79"/>
                          </a:solidFill>
                        </a:rPr>
                        <a:t>15 personas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52037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b="0" dirty="0"/>
                        <a:t>Seleccione la opción que corresponda a lo realizado: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b="1" dirty="0">
                          <a:solidFill>
                            <a:srgbClr val="002B79"/>
                          </a:solidFill>
                        </a:rPr>
                        <a:t>(</a:t>
                      </a:r>
                      <a:r>
                        <a:rPr lang="es-ES" sz="1400" b="1" dirty="0">
                          <a:solidFill>
                            <a:schemeClr val="accent2"/>
                          </a:solidFill>
                        </a:rPr>
                        <a:t>     </a:t>
                      </a:r>
                      <a:r>
                        <a:rPr lang="es-ES" sz="1400" b="1" dirty="0">
                          <a:solidFill>
                            <a:srgbClr val="002B79"/>
                          </a:solidFill>
                        </a:rPr>
                        <a:t>) Curso teórico</a:t>
                      </a:r>
                    </a:p>
                    <a:p>
                      <a:r>
                        <a:rPr lang="es-ES" sz="1400" b="1" dirty="0">
                          <a:solidFill>
                            <a:srgbClr val="002B79"/>
                          </a:solidFill>
                        </a:rPr>
                        <a:t>(</a:t>
                      </a:r>
                      <a:r>
                        <a:rPr lang="es-ES" sz="1400" b="1" dirty="0">
                          <a:solidFill>
                            <a:schemeClr val="accent2"/>
                          </a:solidFill>
                        </a:rPr>
                        <a:t> X </a:t>
                      </a:r>
                      <a:r>
                        <a:rPr lang="es-ES" sz="1400" b="1" dirty="0">
                          <a:solidFill>
                            <a:srgbClr val="002B79"/>
                          </a:solidFill>
                        </a:rPr>
                        <a:t>) Curso práctico </a:t>
                      </a:r>
                      <a:r>
                        <a:rPr lang="es-ES" sz="1400" b="0" dirty="0">
                          <a:solidFill>
                            <a:srgbClr val="002B79"/>
                          </a:solidFill>
                        </a:rPr>
                        <a:t>(con taller/</a:t>
                      </a:r>
                      <a:r>
                        <a:rPr lang="es-ES" sz="1400" b="0" dirty="0" err="1">
                          <a:solidFill>
                            <a:srgbClr val="002B79"/>
                          </a:solidFill>
                        </a:rPr>
                        <a:t>hands-on</a:t>
                      </a:r>
                      <a:r>
                        <a:rPr lang="es-ES" sz="1400" b="0" dirty="0">
                          <a:solidFill>
                            <a:srgbClr val="002B79"/>
                          </a:solidFill>
                        </a:rPr>
                        <a:t>)</a:t>
                      </a:r>
                    </a:p>
                    <a:p>
                      <a:r>
                        <a:rPr lang="es-ES" sz="1400" b="1" dirty="0">
                          <a:solidFill>
                            <a:srgbClr val="002B79"/>
                          </a:solidFill>
                        </a:rPr>
                        <a:t>(</a:t>
                      </a:r>
                      <a:r>
                        <a:rPr lang="es-ES" sz="1400" b="1" dirty="0">
                          <a:solidFill>
                            <a:schemeClr val="accent2"/>
                          </a:solidFill>
                        </a:rPr>
                        <a:t>     </a:t>
                      </a:r>
                      <a:r>
                        <a:rPr lang="es-ES" sz="1400" b="1" dirty="0">
                          <a:solidFill>
                            <a:srgbClr val="002B79"/>
                          </a:solidFill>
                        </a:rPr>
                        <a:t>) Conferencia científica</a:t>
                      </a:r>
                    </a:p>
                    <a:p>
                      <a:r>
                        <a:rPr lang="es-ES" sz="1400" b="1" dirty="0">
                          <a:solidFill>
                            <a:srgbClr val="002B79"/>
                          </a:solidFill>
                        </a:rPr>
                        <a:t>(</a:t>
                      </a:r>
                      <a:r>
                        <a:rPr lang="es-ES" sz="1400" b="1" dirty="0">
                          <a:solidFill>
                            <a:schemeClr val="accent2"/>
                          </a:solidFill>
                        </a:rPr>
                        <a:t>     </a:t>
                      </a:r>
                      <a:r>
                        <a:rPr lang="es-ES" sz="1400" b="1" dirty="0">
                          <a:solidFill>
                            <a:srgbClr val="002B79"/>
                          </a:solidFill>
                        </a:rPr>
                        <a:t>) Conferencia científica + curso práctico</a:t>
                      </a:r>
                    </a:p>
                    <a:p>
                      <a:r>
                        <a:rPr lang="es-ES" sz="1400" b="1" dirty="0">
                          <a:solidFill>
                            <a:srgbClr val="002B79"/>
                          </a:solidFill>
                        </a:rPr>
                        <a:t>(</a:t>
                      </a:r>
                      <a:r>
                        <a:rPr lang="es-ES" sz="1400" b="1" dirty="0">
                          <a:solidFill>
                            <a:schemeClr val="accent2"/>
                          </a:solidFill>
                        </a:rPr>
                        <a:t>     </a:t>
                      </a:r>
                      <a:r>
                        <a:rPr lang="es-ES" sz="1400" b="1" dirty="0">
                          <a:solidFill>
                            <a:srgbClr val="002B79"/>
                          </a:solidFill>
                        </a:rPr>
                        <a:t>) Evento con stand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b="1" dirty="0">
                          <a:solidFill>
                            <a:srgbClr val="002B79"/>
                          </a:solidFill>
                        </a:rPr>
                        <a:t>(</a:t>
                      </a:r>
                      <a:r>
                        <a:rPr lang="es-ES" sz="1400" b="1" dirty="0">
                          <a:solidFill>
                            <a:schemeClr val="accent2"/>
                          </a:solidFill>
                        </a:rPr>
                        <a:t>     </a:t>
                      </a:r>
                      <a:r>
                        <a:rPr lang="es-ES" sz="1400" b="1" dirty="0">
                          <a:solidFill>
                            <a:srgbClr val="002B79"/>
                          </a:solidFill>
                        </a:rPr>
                        <a:t>) Evento con stand + cursos prácticos</a:t>
                      </a:r>
                    </a:p>
                    <a:p>
                      <a:r>
                        <a:rPr lang="es-ES" sz="1400" b="1" dirty="0">
                          <a:solidFill>
                            <a:srgbClr val="002B79"/>
                          </a:solidFill>
                        </a:rPr>
                        <a:t>(</a:t>
                      </a:r>
                      <a:r>
                        <a:rPr lang="es-ES" sz="1400" b="1" dirty="0">
                          <a:solidFill>
                            <a:schemeClr val="accent2"/>
                          </a:solidFill>
                        </a:rPr>
                        <a:t>     </a:t>
                      </a:r>
                      <a:r>
                        <a:rPr lang="es-ES" sz="1400" b="1" dirty="0">
                          <a:solidFill>
                            <a:srgbClr val="002B79"/>
                          </a:solidFill>
                        </a:rPr>
                        <a:t>) Evento con stand + ponente + cursos prácticos.</a:t>
                      </a:r>
                    </a:p>
                    <a:p>
                      <a:endParaRPr lang="es-ES" sz="1400" b="1" dirty="0">
                        <a:solidFill>
                          <a:srgbClr val="002B79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58453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sz="1400" b="0" dirty="0"/>
                        <a:t>ENLACE que muestra al menos 1 publicidad que se utilizó para difundir el evento/curso en Instagram o Facebook:</a:t>
                      </a:r>
                      <a:endParaRPr lang="pt-BR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b="0" i="0" kern="1200" dirty="0">
                          <a:solidFill>
                            <a:srgbClr val="002B79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"/>
                        </a:rPr>
                        <a:t>https://www.instagram.com/p/CxJYIWpPjie/?utm_source=ig_web_copy_link&amp;igsh=MzRlODBiNWFlZA==</a:t>
                      </a:r>
                      <a:r>
                        <a:rPr lang="pt-BR" sz="1200" b="0" i="0" kern="1200" dirty="0">
                          <a:solidFill>
                            <a:srgbClr val="002B7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pt-BR" sz="1050" b="1" dirty="0">
                        <a:solidFill>
                          <a:srgbClr val="002B79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5817155"/>
                  </a:ext>
                </a:extLst>
              </a:tr>
            </a:tbl>
          </a:graphicData>
        </a:graphic>
      </p:graphicFrame>
      <p:sp>
        <p:nvSpPr>
          <p:cNvPr id="17" name="CaixaDeTexto 16">
            <a:extLst>
              <a:ext uri="{FF2B5EF4-FFF2-40B4-BE49-F238E27FC236}">
                <a16:creationId xmlns:a16="http://schemas.microsoft.com/office/drawing/2014/main" id="{06466D2F-7F39-AD85-5487-EA8736B1EA14}"/>
              </a:ext>
            </a:extLst>
          </p:cNvPr>
          <p:cNvSpPr txBox="1"/>
          <p:nvPr/>
        </p:nvSpPr>
        <p:spPr>
          <a:xfrm>
            <a:off x="8607105" y="1128882"/>
            <a:ext cx="19378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highlight>
                  <a:srgbClr val="FFFF00"/>
                </a:highlight>
              </a:rPr>
              <a:t>Responde </a:t>
            </a:r>
            <a:r>
              <a:rPr lang="pt-BR" dirty="0" err="1">
                <a:highlight>
                  <a:srgbClr val="FFFF00"/>
                </a:highlight>
              </a:rPr>
              <a:t>aquí</a:t>
            </a:r>
            <a:r>
              <a:rPr lang="pt-BR" dirty="0">
                <a:highlight>
                  <a:srgbClr val="FFFF00"/>
                </a:highlight>
              </a:rPr>
              <a:t>:</a:t>
            </a:r>
          </a:p>
        </p:txBody>
      </p:sp>
      <p:sp>
        <p:nvSpPr>
          <p:cNvPr id="18" name="Seta: para Baixo 17">
            <a:extLst>
              <a:ext uri="{FF2B5EF4-FFF2-40B4-BE49-F238E27FC236}">
                <a16:creationId xmlns:a16="http://schemas.microsoft.com/office/drawing/2014/main" id="{B7C8C9D7-CF1A-9528-0D9E-3A4D658698F9}"/>
              </a:ext>
            </a:extLst>
          </p:cNvPr>
          <p:cNvSpPr/>
          <p:nvPr/>
        </p:nvSpPr>
        <p:spPr>
          <a:xfrm>
            <a:off x="10205209" y="1025851"/>
            <a:ext cx="251669" cy="604247"/>
          </a:xfrm>
          <a:prstGeom prst="downArrow">
            <a:avLst>
              <a:gd name="adj1" fmla="val 50000"/>
              <a:gd name="adj2" fmla="val 8000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718948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ço Reservado para Título 1">
            <a:extLst>
              <a:ext uri="{FF2B5EF4-FFF2-40B4-BE49-F238E27FC236}">
                <a16:creationId xmlns:a16="http://schemas.microsoft.com/office/drawing/2014/main" id="{FE09913A-3543-486E-BACA-5E8FBAC7859A}"/>
              </a:ext>
            </a:extLst>
          </p:cNvPr>
          <p:cNvSpPr txBox="1">
            <a:spLocks/>
          </p:cNvSpPr>
          <p:nvPr/>
        </p:nvSpPr>
        <p:spPr>
          <a:xfrm>
            <a:off x="290444" y="632829"/>
            <a:ext cx="3929217" cy="4723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100" b="1" kern="1200">
                <a:solidFill>
                  <a:schemeClr val="bg1"/>
                </a:solidFill>
                <a:latin typeface="Gotham" panose="02000604030000020004" pitchFamily="50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002B79"/>
                </a:solidFill>
                <a:effectLst/>
                <a:uLnTx/>
                <a:uFillTx/>
                <a:latin typeface="Eurostar Black Extended" panose="020B0900020202060204" pitchFamily="34" charset="0"/>
                <a:ea typeface="+mj-ea"/>
                <a:cs typeface="+mj-cs"/>
              </a:rPr>
              <a:t>EVIDENCIAS (participantes)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F46731C7-2D48-580F-DF5D-DBB50EDE7490}"/>
              </a:ext>
            </a:extLst>
          </p:cNvPr>
          <p:cNvSpPr/>
          <p:nvPr/>
        </p:nvSpPr>
        <p:spPr>
          <a:xfrm>
            <a:off x="369118" y="1661021"/>
            <a:ext cx="5726882" cy="3506598"/>
          </a:xfrm>
          <a:prstGeom prst="rect">
            <a:avLst/>
          </a:prstGeom>
          <a:noFill/>
          <a:ln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6FF4BFA8-E4A5-FB8C-6F47-EA1CD2241114}"/>
              </a:ext>
            </a:extLst>
          </p:cNvPr>
          <p:cNvSpPr txBox="1"/>
          <p:nvPr/>
        </p:nvSpPr>
        <p:spPr>
          <a:xfrm>
            <a:off x="1224060" y="3245043"/>
            <a:ext cx="401699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600" dirty="0">
                <a:solidFill>
                  <a:schemeClr val="accent2"/>
                </a:solidFill>
              </a:rPr>
              <a:t>F</a:t>
            </a:r>
            <a:r>
              <a:rPr lang="es-ES" sz="1600" b="0" dirty="0">
                <a:solidFill>
                  <a:schemeClr val="accent2"/>
                </a:solidFill>
              </a:rPr>
              <a:t>oto (1) que muestra a los participantes</a:t>
            </a:r>
            <a:endParaRPr lang="pt-BR" sz="1600" dirty="0">
              <a:solidFill>
                <a:schemeClr val="accent2"/>
              </a:solidFill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0D58DE3B-91E7-BD3A-F902-DF455C092544}"/>
              </a:ext>
            </a:extLst>
          </p:cNvPr>
          <p:cNvSpPr/>
          <p:nvPr/>
        </p:nvSpPr>
        <p:spPr>
          <a:xfrm>
            <a:off x="6217643" y="1661021"/>
            <a:ext cx="5726882" cy="3506598"/>
          </a:xfrm>
          <a:prstGeom prst="rect">
            <a:avLst/>
          </a:prstGeom>
          <a:noFill/>
          <a:ln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C89642A7-0000-3DAF-74FC-1195C7EBFD86}"/>
              </a:ext>
            </a:extLst>
          </p:cNvPr>
          <p:cNvSpPr txBox="1"/>
          <p:nvPr/>
        </p:nvSpPr>
        <p:spPr>
          <a:xfrm>
            <a:off x="7181642" y="3245043"/>
            <a:ext cx="401699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600" dirty="0">
                <a:solidFill>
                  <a:schemeClr val="accent2"/>
                </a:solidFill>
              </a:rPr>
              <a:t>F</a:t>
            </a:r>
            <a:r>
              <a:rPr lang="es-ES" sz="1600" b="0" dirty="0">
                <a:solidFill>
                  <a:schemeClr val="accent2"/>
                </a:solidFill>
              </a:rPr>
              <a:t>oto (2) que muestra a los participantes</a:t>
            </a:r>
            <a:endParaRPr lang="pt-BR" sz="16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15283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ângulo 11">
            <a:extLst>
              <a:ext uri="{FF2B5EF4-FFF2-40B4-BE49-F238E27FC236}">
                <a16:creationId xmlns:a16="http://schemas.microsoft.com/office/drawing/2014/main" id="{F46731C7-2D48-580F-DF5D-DBB50EDE7490}"/>
              </a:ext>
            </a:extLst>
          </p:cNvPr>
          <p:cNvSpPr/>
          <p:nvPr/>
        </p:nvSpPr>
        <p:spPr>
          <a:xfrm>
            <a:off x="369118" y="1661021"/>
            <a:ext cx="5726882" cy="3506598"/>
          </a:xfrm>
          <a:prstGeom prst="rect">
            <a:avLst/>
          </a:prstGeom>
          <a:noFill/>
          <a:ln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6FF4BFA8-E4A5-FB8C-6F47-EA1CD2241114}"/>
              </a:ext>
            </a:extLst>
          </p:cNvPr>
          <p:cNvSpPr txBox="1"/>
          <p:nvPr/>
        </p:nvSpPr>
        <p:spPr>
          <a:xfrm>
            <a:off x="1224060" y="3245043"/>
            <a:ext cx="401699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600" dirty="0">
                <a:solidFill>
                  <a:schemeClr val="accent2"/>
                </a:solidFill>
              </a:rPr>
              <a:t>F</a:t>
            </a:r>
            <a:r>
              <a:rPr lang="es-ES" sz="1600" b="0" dirty="0">
                <a:solidFill>
                  <a:schemeClr val="accent2"/>
                </a:solidFill>
              </a:rPr>
              <a:t>oto (3) que muestra a los participantes</a:t>
            </a:r>
            <a:endParaRPr lang="pt-BR" sz="1600" dirty="0">
              <a:solidFill>
                <a:schemeClr val="accent2"/>
              </a:solidFill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0D58DE3B-91E7-BD3A-F902-DF455C092544}"/>
              </a:ext>
            </a:extLst>
          </p:cNvPr>
          <p:cNvSpPr/>
          <p:nvPr/>
        </p:nvSpPr>
        <p:spPr>
          <a:xfrm>
            <a:off x="6217643" y="1661021"/>
            <a:ext cx="5726882" cy="3506598"/>
          </a:xfrm>
          <a:prstGeom prst="rect">
            <a:avLst/>
          </a:prstGeom>
          <a:noFill/>
          <a:ln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C89642A7-0000-3DAF-74FC-1195C7EBFD86}"/>
              </a:ext>
            </a:extLst>
          </p:cNvPr>
          <p:cNvSpPr txBox="1"/>
          <p:nvPr/>
        </p:nvSpPr>
        <p:spPr>
          <a:xfrm>
            <a:off x="7181642" y="3245043"/>
            <a:ext cx="401699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600" dirty="0">
                <a:solidFill>
                  <a:schemeClr val="accent2"/>
                </a:solidFill>
              </a:rPr>
              <a:t>F</a:t>
            </a:r>
            <a:r>
              <a:rPr lang="es-ES" sz="1600" b="0" dirty="0">
                <a:solidFill>
                  <a:schemeClr val="accent2"/>
                </a:solidFill>
              </a:rPr>
              <a:t>oto (4) que muestra a los participantes</a:t>
            </a:r>
            <a:endParaRPr lang="pt-BR" sz="1600" dirty="0">
              <a:solidFill>
                <a:schemeClr val="accent2"/>
              </a:solidFill>
            </a:endParaRPr>
          </a:p>
        </p:txBody>
      </p:sp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8F83103E-5D26-A0F5-D0DB-883DF96D3986}"/>
              </a:ext>
            </a:extLst>
          </p:cNvPr>
          <p:cNvSpPr txBox="1">
            <a:spLocks/>
          </p:cNvSpPr>
          <p:nvPr/>
        </p:nvSpPr>
        <p:spPr>
          <a:xfrm>
            <a:off x="290444" y="632829"/>
            <a:ext cx="3929217" cy="4723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100" b="1" kern="1200">
                <a:solidFill>
                  <a:schemeClr val="bg1"/>
                </a:solidFill>
                <a:latin typeface="Gotham" panose="02000604030000020004" pitchFamily="50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002B79"/>
                </a:solidFill>
                <a:effectLst/>
                <a:uLnTx/>
                <a:uFillTx/>
                <a:latin typeface="Eurostar Black Extended" panose="020B0900020202060204" pitchFamily="34" charset="0"/>
                <a:ea typeface="+mj-ea"/>
                <a:cs typeface="+mj-cs"/>
              </a:rPr>
              <a:t>EVIDENCIAS (participantes)</a:t>
            </a:r>
          </a:p>
        </p:txBody>
      </p:sp>
    </p:spTree>
    <p:extLst>
      <p:ext uri="{BB962C8B-B14F-4D97-AF65-F5344CB8AC3E}">
        <p14:creationId xmlns:p14="http://schemas.microsoft.com/office/powerpoint/2010/main" val="13127526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ço Reservado para Título 1">
            <a:extLst>
              <a:ext uri="{FF2B5EF4-FFF2-40B4-BE49-F238E27FC236}">
                <a16:creationId xmlns:a16="http://schemas.microsoft.com/office/drawing/2014/main" id="{FE09913A-3543-486E-BACA-5E8FBAC7859A}"/>
              </a:ext>
            </a:extLst>
          </p:cNvPr>
          <p:cNvSpPr txBox="1">
            <a:spLocks/>
          </p:cNvSpPr>
          <p:nvPr/>
        </p:nvSpPr>
        <p:spPr>
          <a:xfrm>
            <a:off x="290445" y="632829"/>
            <a:ext cx="4138942" cy="4723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100" b="1" kern="1200">
                <a:solidFill>
                  <a:schemeClr val="bg1"/>
                </a:solidFill>
                <a:latin typeface="Gotham" panose="02000604030000020004" pitchFamily="50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002B79"/>
                </a:solidFill>
                <a:effectLst/>
                <a:uLnTx/>
                <a:uFillTx/>
                <a:latin typeface="Eurostar Black Extended" panose="020B0900020202060204" pitchFamily="34" charset="0"/>
                <a:ea typeface="+mj-ea"/>
                <a:cs typeface="+mj-cs"/>
              </a:rPr>
              <a:t>EVIDENCIAS (venta o demonstración)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F46731C7-2D48-580F-DF5D-DBB50EDE7490}"/>
              </a:ext>
            </a:extLst>
          </p:cNvPr>
          <p:cNvSpPr/>
          <p:nvPr/>
        </p:nvSpPr>
        <p:spPr>
          <a:xfrm>
            <a:off x="369118" y="1661021"/>
            <a:ext cx="5726882" cy="3506598"/>
          </a:xfrm>
          <a:prstGeom prst="rect">
            <a:avLst/>
          </a:prstGeom>
          <a:noFill/>
          <a:ln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0D58DE3B-91E7-BD3A-F902-DF455C092544}"/>
              </a:ext>
            </a:extLst>
          </p:cNvPr>
          <p:cNvSpPr/>
          <p:nvPr/>
        </p:nvSpPr>
        <p:spPr>
          <a:xfrm>
            <a:off x="6217643" y="1661021"/>
            <a:ext cx="5726882" cy="3506598"/>
          </a:xfrm>
          <a:prstGeom prst="rect">
            <a:avLst/>
          </a:prstGeom>
          <a:noFill/>
          <a:ln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EF575D00-A7CA-A3F2-E34B-70C836E3E025}"/>
              </a:ext>
            </a:extLst>
          </p:cNvPr>
          <p:cNvSpPr txBox="1"/>
          <p:nvPr/>
        </p:nvSpPr>
        <p:spPr>
          <a:xfrm>
            <a:off x="963337" y="3121932"/>
            <a:ext cx="453844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600" dirty="0">
                <a:solidFill>
                  <a:schemeClr val="accent2"/>
                </a:solidFill>
              </a:rPr>
              <a:t>F</a:t>
            </a:r>
            <a:r>
              <a:rPr lang="es-ES" sz="1600" b="0" dirty="0">
                <a:solidFill>
                  <a:schemeClr val="accent2"/>
                </a:solidFill>
              </a:rPr>
              <a:t>oto (1) que muestra </a:t>
            </a:r>
            <a:r>
              <a:rPr lang="es-ES" sz="1600" dirty="0">
                <a:solidFill>
                  <a:schemeClr val="accent2"/>
                </a:solidFill>
              </a:rPr>
              <a:t>ventas o demonstración de productos FGM en sitio</a:t>
            </a:r>
            <a:endParaRPr lang="pt-BR" sz="1600" dirty="0">
              <a:solidFill>
                <a:schemeClr val="accent2"/>
              </a:solidFill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7897E323-70F3-5E4A-83F7-A12F2135BAF1}"/>
              </a:ext>
            </a:extLst>
          </p:cNvPr>
          <p:cNvSpPr txBox="1"/>
          <p:nvPr/>
        </p:nvSpPr>
        <p:spPr>
          <a:xfrm>
            <a:off x="6870585" y="3121931"/>
            <a:ext cx="453844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600" dirty="0">
                <a:solidFill>
                  <a:schemeClr val="accent2"/>
                </a:solidFill>
              </a:rPr>
              <a:t>F</a:t>
            </a:r>
            <a:r>
              <a:rPr lang="es-ES" sz="1600" b="0" dirty="0">
                <a:solidFill>
                  <a:schemeClr val="accent2"/>
                </a:solidFill>
              </a:rPr>
              <a:t>oto (2) que muestra </a:t>
            </a:r>
            <a:r>
              <a:rPr lang="es-ES" sz="1600" dirty="0">
                <a:solidFill>
                  <a:schemeClr val="accent2"/>
                </a:solidFill>
              </a:rPr>
              <a:t>ventas o demonstración de productos FGM en sitio</a:t>
            </a:r>
            <a:endParaRPr lang="pt-BR" sz="16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86727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ço Reservado para Título 1">
            <a:extLst>
              <a:ext uri="{FF2B5EF4-FFF2-40B4-BE49-F238E27FC236}">
                <a16:creationId xmlns:a16="http://schemas.microsoft.com/office/drawing/2014/main" id="{FE09913A-3543-486E-BACA-5E8FBAC7859A}"/>
              </a:ext>
            </a:extLst>
          </p:cNvPr>
          <p:cNvSpPr txBox="1">
            <a:spLocks/>
          </p:cNvSpPr>
          <p:nvPr/>
        </p:nvSpPr>
        <p:spPr>
          <a:xfrm>
            <a:off x="290444" y="632829"/>
            <a:ext cx="4197665" cy="4723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100" b="1" kern="1200">
                <a:solidFill>
                  <a:schemeClr val="bg1"/>
                </a:solidFill>
                <a:latin typeface="Gotham" panose="02000604030000020004" pitchFamily="50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002B79"/>
                </a:solidFill>
                <a:effectLst/>
                <a:uLnTx/>
                <a:uFillTx/>
                <a:latin typeface="Eurostar Black Extended" panose="020B0900020202060204" pitchFamily="34" charset="0"/>
                <a:ea typeface="+mj-ea"/>
                <a:cs typeface="+mj-cs"/>
              </a:rPr>
              <a:t>EVIDENCIAS (gráficas)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F46731C7-2D48-580F-DF5D-DBB50EDE7490}"/>
              </a:ext>
            </a:extLst>
          </p:cNvPr>
          <p:cNvSpPr/>
          <p:nvPr/>
        </p:nvSpPr>
        <p:spPr>
          <a:xfrm>
            <a:off x="369118" y="1661021"/>
            <a:ext cx="5726882" cy="3506598"/>
          </a:xfrm>
          <a:prstGeom prst="rect">
            <a:avLst/>
          </a:prstGeom>
          <a:noFill/>
          <a:ln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0D58DE3B-91E7-BD3A-F902-DF455C092544}"/>
              </a:ext>
            </a:extLst>
          </p:cNvPr>
          <p:cNvSpPr/>
          <p:nvPr/>
        </p:nvSpPr>
        <p:spPr>
          <a:xfrm>
            <a:off x="6217643" y="1661021"/>
            <a:ext cx="5726882" cy="3506598"/>
          </a:xfrm>
          <a:prstGeom prst="rect">
            <a:avLst/>
          </a:prstGeom>
          <a:noFill/>
          <a:ln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EF575D00-A7CA-A3F2-E34B-70C836E3E025}"/>
              </a:ext>
            </a:extLst>
          </p:cNvPr>
          <p:cNvSpPr txBox="1"/>
          <p:nvPr/>
        </p:nvSpPr>
        <p:spPr>
          <a:xfrm>
            <a:off x="963337" y="3121932"/>
            <a:ext cx="453844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600" dirty="0">
                <a:solidFill>
                  <a:schemeClr val="accent2"/>
                </a:solidFill>
              </a:rPr>
              <a:t>Foto (1) que muestra la utilización de al menos 2 banners/pendones impresos FGM, o entonces, las gráficas FGM (si es un evento con stand). 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86E63F53-0413-BA72-50EE-112B03ADCCCA}"/>
              </a:ext>
            </a:extLst>
          </p:cNvPr>
          <p:cNvSpPr txBox="1"/>
          <p:nvPr/>
        </p:nvSpPr>
        <p:spPr>
          <a:xfrm>
            <a:off x="6811862" y="3121931"/>
            <a:ext cx="453844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600" dirty="0">
                <a:solidFill>
                  <a:schemeClr val="accent2"/>
                </a:solidFill>
              </a:rPr>
              <a:t>Foto (2) que muestra la utilización de al menos 2 banners/pendones impresos FGM, o entonces, las gráficas FGM (si es un evento con stand). </a:t>
            </a:r>
          </a:p>
        </p:txBody>
      </p:sp>
    </p:spTree>
    <p:extLst>
      <p:ext uri="{BB962C8B-B14F-4D97-AF65-F5344CB8AC3E}">
        <p14:creationId xmlns:p14="http://schemas.microsoft.com/office/powerpoint/2010/main" val="16676185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ço Reservado para Título 1">
            <a:extLst>
              <a:ext uri="{FF2B5EF4-FFF2-40B4-BE49-F238E27FC236}">
                <a16:creationId xmlns:a16="http://schemas.microsoft.com/office/drawing/2014/main" id="{FE09913A-3543-486E-BACA-5E8FBAC7859A}"/>
              </a:ext>
            </a:extLst>
          </p:cNvPr>
          <p:cNvSpPr txBox="1">
            <a:spLocks/>
          </p:cNvSpPr>
          <p:nvPr/>
        </p:nvSpPr>
        <p:spPr>
          <a:xfrm>
            <a:off x="290444" y="632829"/>
            <a:ext cx="4197665" cy="4723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100" b="1" kern="1200">
                <a:solidFill>
                  <a:schemeClr val="bg1"/>
                </a:solidFill>
                <a:latin typeface="Gotham" panose="02000604030000020004" pitchFamily="50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002B79"/>
                </a:solidFill>
                <a:effectLst/>
                <a:uLnTx/>
                <a:uFillTx/>
                <a:latin typeface="Eurostar Black Extended" panose="020B0900020202060204" pitchFamily="34" charset="0"/>
                <a:ea typeface="+mj-ea"/>
                <a:cs typeface="+mj-cs"/>
              </a:rPr>
              <a:t>EVIDENCIAS (publicidad)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F46731C7-2D48-580F-DF5D-DBB50EDE7490}"/>
              </a:ext>
            </a:extLst>
          </p:cNvPr>
          <p:cNvSpPr/>
          <p:nvPr/>
        </p:nvSpPr>
        <p:spPr>
          <a:xfrm>
            <a:off x="2213297" y="1694575"/>
            <a:ext cx="3365382" cy="4051884"/>
          </a:xfrm>
          <a:prstGeom prst="rect">
            <a:avLst/>
          </a:prstGeom>
          <a:noFill/>
          <a:ln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EF575D00-A7CA-A3F2-E34B-70C836E3E025}"/>
              </a:ext>
            </a:extLst>
          </p:cNvPr>
          <p:cNvSpPr txBox="1"/>
          <p:nvPr/>
        </p:nvSpPr>
        <p:spPr>
          <a:xfrm>
            <a:off x="2393660" y="3155487"/>
            <a:ext cx="300465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600" dirty="0">
                <a:solidFill>
                  <a:schemeClr val="accent2"/>
                </a:solidFill>
              </a:rPr>
              <a:t>Imagen (1) que muestra la publicidad utilizada para difundir el curso/evento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F35C7EDC-76C0-F953-D37B-483661D97B15}"/>
              </a:ext>
            </a:extLst>
          </p:cNvPr>
          <p:cNvSpPr/>
          <p:nvPr/>
        </p:nvSpPr>
        <p:spPr>
          <a:xfrm>
            <a:off x="6132354" y="1694575"/>
            <a:ext cx="3365382" cy="4051884"/>
          </a:xfrm>
          <a:prstGeom prst="rect">
            <a:avLst/>
          </a:prstGeom>
          <a:noFill/>
          <a:ln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52FF168B-8A01-1AF8-A4FA-667B084ECEE3}"/>
              </a:ext>
            </a:extLst>
          </p:cNvPr>
          <p:cNvSpPr txBox="1"/>
          <p:nvPr/>
        </p:nvSpPr>
        <p:spPr>
          <a:xfrm>
            <a:off x="6312717" y="3155487"/>
            <a:ext cx="300465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600" dirty="0">
                <a:solidFill>
                  <a:schemeClr val="accent2"/>
                </a:solidFill>
              </a:rPr>
              <a:t>Imagen (2) que muestra la publicidad utilizada para difundir el curso/evento</a:t>
            </a:r>
          </a:p>
        </p:txBody>
      </p:sp>
    </p:spTree>
    <p:extLst>
      <p:ext uri="{BB962C8B-B14F-4D97-AF65-F5344CB8AC3E}">
        <p14:creationId xmlns:p14="http://schemas.microsoft.com/office/powerpoint/2010/main" val="1372323901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</TotalTime>
  <Words>356</Words>
  <Application>Microsoft Office PowerPoint</Application>
  <PresentationFormat>Widescreen</PresentationFormat>
  <Paragraphs>37</Paragraphs>
  <Slides>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Eurostar Black Extended</vt:lpstr>
      <vt:lpstr>1_Tema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Bruno Costa Kruger</dc:creator>
  <cp:lastModifiedBy>Joao Felipe Grosskopf</cp:lastModifiedBy>
  <cp:revision>11</cp:revision>
  <dcterms:created xsi:type="dcterms:W3CDTF">2022-04-22T13:54:27Z</dcterms:created>
  <dcterms:modified xsi:type="dcterms:W3CDTF">2024-04-24T11:10:39Z</dcterms:modified>
</cp:coreProperties>
</file>