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0" r:id="rId2"/>
    <p:sldId id="275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9"/>
    <a:srgbClr val="3B4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" y="1054"/>
            <a:ext cx="12183314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" y="1054"/>
            <a:ext cx="12183316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" y="1054"/>
            <a:ext cx="12183314" cy="68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6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9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03D5F-C5D5-49CC-9299-B442514B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670B2-BB0A-49F9-ABD6-E8437B6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DAA50-90DE-46AF-A7DA-3A49A484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7B60D9-3D05-4401-87E6-C9AD5D403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35271E-B8FB-4604-8E6E-301B33CB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A8561C-ED26-4E2F-9FDF-D005FE4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636FB8-BF00-4A59-A636-86BE781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A0282A-7683-4621-A393-98ABD84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1AF60C-A986-4627-AD9D-96624630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65E70B-1B53-4034-AFBC-1DC51488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03EC8-2F7C-47CB-9D0A-81BF4E20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49930-E346-4F19-8DCC-5957ED33A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B7BD-36A0-450A-97D9-9C6D84717EA0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1217D-F921-47F0-8750-8FF878B1D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3B13E4-C927-44CE-B2A9-ED8F88EB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F338E-2AFE-40CE-9F9B-ADE10B4A5EF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D42C50-D17A-4084-A890-BA43E74CA8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p/C32CrYXtUdx/?utm_source=ig_web_copy_link&amp;igsh=MzRlODBiNWFlZA==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ítulo 1">
            <a:extLst>
              <a:ext uri="{FF2B5EF4-FFF2-40B4-BE49-F238E27FC236}">
                <a16:creationId xmlns:a16="http://schemas.microsoft.com/office/drawing/2014/main" id="{3ACF50A4-81B2-CD79-4BC6-BB49B7989367}"/>
              </a:ext>
            </a:extLst>
          </p:cNvPr>
          <p:cNvSpPr txBox="1">
            <a:spLocks/>
          </p:cNvSpPr>
          <p:nvPr/>
        </p:nvSpPr>
        <p:spPr>
          <a:xfrm>
            <a:off x="503713" y="973363"/>
            <a:ext cx="6992413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PRESENTIAL event/course with FGM</a:t>
            </a:r>
            <a:endParaRPr lang="pt-BR" dirty="0"/>
          </a:p>
        </p:txBody>
      </p:sp>
      <p:graphicFrame>
        <p:nvGraphicFramePr>
          <p:cNvPr id="15" name="Tabela 2">
            <a:extLst>
              <a:ext uri="{FF2B5EF4-FFF2-40B4-BE49-F238E27FC236}">
                <a16:creationId xmlns:a16="http://schemas.microsoft.com/office/drawing/2014/main" id="{516A1DFD-A744-783D-0D1E-B4963C99D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89088"/>
              </p:ext>
            </p:extLst>
          </p:nvPr>
        </p:nvGraphicFramePr>
        <p:xfrm>
          <a:off x="646327" y="1733129"/>
          <a:ext cx="11060157" cy="3957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40367">
                  <a:extLst>
                    <a:ext uri="{9D8B030D-6E8A-4147-A177-3AD203B41FA5}">
                      <a16:colId xmlns:a16="http://schemas.microsoft.com/office/drawing/2014/main" val="223149810"/>
                    </a:ext>
                  </a:extLst>
                </a:gridCol>
                <a:gridCol w="4919790">
                  <a:extLst>
                    <a:ext uri="{9D8B030D-6E8A-4147-A177-3AD203B41FA5}">
                      <a16:colId xmlns:a16="http://schemas.microsoft.com/office/drawing/2014/main" val="772729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/>
                        <a:t>Distributor </a:t>
                      </a:r>
                      <a:r>
                        <a:rPr lang="pt-BR" sz="1400" b="0" dirty="0" err="1"/>
                        <a:t>name</a:t>
                      </a:r>
                      <a:r>
                        <a:rPr lang="pt-BR" sz="1400" b="0" dirty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XXXXXXXXXXXXXX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9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/>
                        <a:t>Course/event </a:t>
                      </a:r>
                      <a:r>
                        <a:rPr lang="pt-BR" sz="1400" b="0" dirty="0" err="1"/>
                        <a:t>name</a:t>
                      </a:r>
                      <a:r>
                        <a:rPr lang="pt-BR" sz="1400" b="0" dirty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“</a:t>
                      </a:r>
                      <a:r>
                        <a:rPr lang="pt-BR" sz="1400" b="1" dirty="0" err="1">
                          <a:solidFill>
                            <a:srgbClr val="002B79"/>
                          </a:solidFill>
                        </a:rPr>
                        <a:t>Example</a:t>
                      </a:r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 Course 1”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Date (must be on or after April 15, 2024 only):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XX/XX/XXXX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/>
                        <a:t>City / Country: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İstanbul – Türkiye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7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How many people participated? (shown in the following photos)</a:t>
                      </a:r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002B79"/>
                          </a:solidFill>
                        </a:rPr>
                        <a:t>15 </a:t>
                      </a:r>
                      <a:r>
                        <a:rPr lang="pt-BR" sz="1400" b="1" dirty="0" err="1">
                          <a:solidFill>
                            <a:srgbClr val="002B79"/>
                          </a:solidFill>
                        </a:rPr>
                        <a:t>people</a:t>
                      </a:r>
                      <a:endParaRPr lang="pt-BR" sz="1400" b="1" dirty="0">
                        <a:solidFill>
                          <a:srgbClr val="002B7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20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Select the option that corresponds to what you did:</a:t>
                      </a:r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) Theoretical course</a:t>
                      </a:r>
                    </a:p>
                    <a:p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X </a:t>
                      </a:r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) Practical course (with workshop/hands-on)</a:t>
                      </a:r>
                    </a:p>
                    <a:p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) Scientific conference</a:t>
                      </a:r>
                    </a:p>
                    <a:p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) Scientific conference + practical course</a:t>
                      </a:r>
                    </a:p>
                    <a:p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) Event with stand</a:t>
                      </a:r>
                    </a:p>
                    <a:p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) Event with stand + practical courses</a:t>
                      </a:r>
                    </a:p>
                    <a:p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     </a:t>
                      </a:r>
                      <a:r>
                        <a:rPr lang="en-US" sz="1400" b="1" dirty="0">
                          <a:solidFill>
                            <a:srgbClr val="002B79"/>
                          </a:solidFill>
                        </a:rPr>
                        <a:t>) Event with stand + speaker + practical courses.</a:t>
                      </a:r>
                      <a:endParaRPr lang="es-ES" sz="1400" b="1" dirty="0">
                        <a:solidFill>
                          <a:srgbClr val="002B7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84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LINK that shows at least 1 advertisement that was used to promote the event/course on Instagram or Facebook: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i="0" kern="1200" dirty="0">
                          <a:solidFill>
                            <a:srgbClr val="002B7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https://www.instagram.com/p/C32CrYXtUdx/?utm_source=ig_web_copy_link&amp;igsh=MzRlODBiNWFlZA==</a:t>
                      </a:r>
                      <a:r>
                        <a:rPr lang="pt-BR" sz="1200" b="0" i="0" kern="1200" dirty="0">
                          <a:solidFill>
                            <a:srgbClr val="002B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050" b="1" dirty="0">
                        <a:solidFill>
                          <a:srgbClr val="002B7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17155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466D2F-7F39-AD85-5487-EA8736B1EA14}"/>
              </a:ext>
            </a:extLst>
          </p:cNvPr>
          <p:cNvSpPr txBox="1"/>
          <p:nvPr/>
        </p:nvSpPr>
        <p:spPr>
          <a:xfrm>
            <a:off x="8607105" y="1128882"/>
            <a:ext cx="193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Answer here: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B7C8C9D7-CF1A-9528-0D9E-3A4D658698F9}"/>
              </a:ext>
            </a:extLst>
          </p:cNvPr>
          <p:cNvSpPr/>
          <p:nvPr/>
        </p:nvSpPr>
        <p:spPr>
          <a:xfrm>
            <a:off x="10205209" y="1025851"/>
            <a:ext cx="251669" cy="604247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89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3929217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EVIDENCE (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participants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F4BFA8-E4A5-FB8C-6F47-EA1CD2241114}"/>
              </a:ext>
            </a:extLst>
          </p:cNvPr>
          <p:cNvSpPr txBox="1"/>
          <p:nvPr/>
        </p:nvSpPr>
        <p:spPr>
          <a:xfrm>
            <a:off x="1224060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(1) showing the participants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9642A7-0000-3DAF-74FC-1195C7EBFD86}"/>
              </a:ext>
            </a:extLst>
          </p:cNvPr>
          <p:cNvSpPr txBox="1"/>
          <p:nvPr/>
        </p:nvSpPr>
        <p:spPr>
          <a:xfrm>
            <a:off x="7181642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(2) showing the participants</a:t>
            </a: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2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F4BFA8-E4A5-FB8C-6F47-EA1CD2241114}"/>
              </a:ext>
            </a:extLst>
          </p:cNvPr>
          <p:cNvSpPr txBox="1"/>
          <p:nvPr/>
        </p:nvSpPr>
        <p:spPr>
          <a:xfrm>
            <a:off x="1224060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(3) showing the participants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9642A7-0000-3DAF-74FC-1195C7EBFD86}"/>
              </a:ext>
            </a:extLst>
          </p:cNvPr>
          <p:cNvSpPr txBox="1"/>
          <p:nvPr/>
        </p:nvSpPr>
        <p:spPr>
          <a:xfrm>
            <a:off x="7181642" y="3245043"/>
            <a:ext cx="401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(4) showing the participants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83103E-5D26-A0F5-D0DB-883DF96D3986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3929217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EVIDENCE (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participants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7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6412360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EVIDENCE (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sale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or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demonstration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575D00-A7CA-A3F2-E34B-70C836E3E025}"/>
              </a:ext>
            </a:extLst>
          </p:cNvPr>
          <p:cNvSpPr txBox="1"/>
          <p:nvPr/>
        </p:nvSpPr>
        <p:spPr>
          <a:xfrm>
            <a:off x="963337" y="3121932"/>
            <a:ext cx="4538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(1) showing sales or demonstration of FGM products on site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97E323-70F3-5E4A-83F7-A12F2135BAF1}"/>
              </a:ext>
            </a:extLst>
          </p:cNvPr>
          <p:cNvSpPr txBox="1"/>
          <p:nvPr/>
        </p:nvSpPr>
        <p:spPr>
          <a:xfrm>
            <a:off x="6870585" y="3121931"/>
            <a:ext cx="4538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(2) showing sales or demonstration of FGM products on site</a:t>
            </a: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419766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EVIDENCE (graphics)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369118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58DE3B-91E7-BD3A-F902-DF455C092544}"/>
              </a:ext>
            </a:extLst>
          </p:cNvPr>
          <p:cNvSpPr/>
          <p:nvPr/>
        </p:nvSpPr>
        <p:spPr>
          <a:xfrm>
            <a:off x="6217643" y="1661021"/>
            <a:ext cx="5726882" cy="350659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575D00-A7CA-A3F2-E34B-70C836E3E025}"/>
              </a:ext>
            </a:extLst>
          </p:cNvPr>
          <p:cNvSpPr txBox="1"/>
          <p:nvPr/>
        </p:nvSpPr>
        <p:spPr>
          <a:xfrm>
            <a:off x="963337" y="3121932"/>
            <a:ext cx="4538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(1) showing the use of at least 2 FGM printed banners, or then, the FGM graphics (if it is an event with a stand)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E63F53-0413-BA72-50EE-112B03ADCCCA}"/>
              </a:ext>
            </a:extLst>
          </p:cNvPr>
          <p:cNvSpPr txBox="1"/>
          <p:nvPr/>
        </p:nvSpPr>
        <p:spPr>
          <a:xfrm>
            <a:off x="6811862" y="3121931"/>
            <a:ext cx="4538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Photo (2) showing the use of at least 2 FGM printed banners, or then, the FGM graphics (if it is an event with a stand)</a:t>
            </a:r>
            <a:endParaRPr lang="es-E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1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ítulo 1">
            <a:extLst>
              <a:ext uri="{FF2B5EF4-FFF2-40B4-BE49-F238E27FC236}">
                <a16:creationId xmlns:a16="http://schemas.microsoft.com/office/drawing/2014/main" id="{FE09913A-3543-486E-BACA-5E8FBAC7859A}"/>
              </a:ext>
            </a:extLst>
          </p:cNvPr>
          <p:cNvSpPr txBox="1">
            <a:spLocks/>
          </p:cNvSpPr>
          <p:nvPr/>
        </p:nvSpPr>
        <p:spPr>
          <a:xfrm>
            <a:off x="290444" y="632829"/>
            <a:ext cx="4197665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Gotham" panose="02000604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EVIDENCE (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advertising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B79"/>
                </a:solidFill>
                <a:effectLst/>
                <a:uLnTx/>
                <a:uFillTx/>
                <a:latin typeface="Eurostar Black Extended" panose="020B090002020206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6731C7-2D48-580F-DF5D-DBB50EDE7490}"/>
              </a:ext>
            </a:extLst>
          </p:cNvPr>
          <p:cNvSpPr/>
          <p:nvPr/>
        </p:nvSpPr>
        <p:spPr>
          <a:xfrm>
            <a:off x="2213297" y="1694575"/>
            <a:ext cx="3365382" cy="4051884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575D00-A7CA-A3F2-E34B-70C836E3E025}"/>
              </a:ext>
            </a:extLst>
          </p:cNvPr>
          <p:cNvSpPr txBox="1"/>
          <p:nvPr/>
        </p:nvSpPr>
        <p:spPr>
          <a:xfrm>
            <a:off x="2393660" y="3155487"/>
            <a:ext cx="3004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Image (1) showing the advertising used to promote the course/event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35C7EDC-76C0-F953-D37B-483661D97B15}"/>
              </a:ext>
            </a:extLst>
          </p:cNvPr>
          <p:cNvSpPr/>
          <p:nvPr/>
        </p:nvSpPr>
        <p:spPr>
          <a:xfrm>
            <a:off x="6132354" y="1694575"/>
            <a:ext cx="3365382" cy="4051884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FF168B-8A01-1AF8-A4FA-667B084ECEE3}"/>
              </a:ext>
            </a:extLst>
          </p:cNvPr>
          <p:cNvSpPr txBox="1"/>
          <p:nvPr/>
        </p:nvSpPr>
        <p:spPr>
          <a:xfrm>
            <a:off x="6312717" y="3155487"/>
            <a:ext cx="3004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Image (2) showing the advertising used to promote the course/event</a:t>
            </a:r>
            <a:endParaRPr lang="es-E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39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337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Eurostar Black Extended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Costa Kruger</dc:creator>
  <cp:lastModifiedBy>Joao Felipe Grosskopf</cp:lastModifiedBy>
  <cp:revision>13</cp:revision>
  <dcterms:created xsi:type="dcterms:W3CDTF">2022-04-22T13:54:27Z</dcterms:created>
  <dcterms:modified xsi:type="dcterms:W3CDTF">2024-04-24T11:30:07Z</dcterms:modified>
</cp:coreProperties>
</file>